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f5d7d5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f5d7d5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0414dd99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0414dd99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414dd990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414dd990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414dd990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414dd990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60414dd990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60414dd990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0414dd990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0414dd990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60414dd990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60414dd990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0414dd990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60414dd990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Soren Austenfeld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Soren Austenfeld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9000" y="805500"/>
            <a:ext cx="8049600" cy="35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looking for shelter in a friend.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build a beginning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I do not know the end.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scared of breaking when I bend.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9000" y="1204350"/>
            <a:ext cx="8049600" cy="3054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9000" y="805500"/>
            <a:ext cx="8193600" cy="3852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prayers I don’t know how to say,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 still find solace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close my eyes and pray.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I’ve lost and what I hope can stay.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9000" y="1204350"/>
            <a:ext cx="8049600" cy="3054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9000" y="759300"/>
            <a:ext cx="8193600" cy="394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full and I am running out,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a flooding river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I’m living through the drought,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have firm conviction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my heart is full of doubt.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9000" y="1204350"/>
            <a:ext cx="8049600" cy="3054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0"/>
          <p:cNvSpPr txBox="1"/>
          <p:nvPr/>
        </p:nvSpPr>
        <p:spPr>
          <a:xfrm>
            <a:off x="919000" y="759300"/>
            <a:ext cx="8193600" cy="3944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people I have never met,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something special,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I haven’t found it yet,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abundance, given freely,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taken with no debt!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/>
        </p:nvSpPr>
        <p:spPr>
          <a:xfrm>
            <a:off x="919000" y="805500"/>
            <a:ext cx="8049600" cy="3852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1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</Words>
  <Application>Microsoft Macintosh PowerPoint</Application>
  <PresentationFormat>On-screen Show (16:9)</PresentationFormat>
  <Paragraphs>32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2025-10-21T06:01:04Z</dcterms:modified>
</cp:coreProperties>
</file>